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7" r:id="rId10"/>
    <p:sldId id="269" r:id="rId11"/>
    <p:sldId id="270" r:id="rId12"/>
    <p:sldId id="271" r:id="rId13"/>
    <p:sldId id="273" r:id="rId14"/>
    <p:sldId id="2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1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224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FE85-FBDF-8E4F-86AD-8131191E8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Prices of Airbnb Listings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82A06-C219-C746-B886-48A894C4E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Qilei Cai and </a:t>
            </a:r>
            <a:r>
              <a:rPr lang="en-US" dirty="0" err="1"/>
              <a:t>Tasnim</a:t>
            </a:r>
            <a:r>
              <a:rPr lang="en-US" dirty="0"/>
              <a:t> Nehal</a:t>
            </a:r>
          </a:p>
        </p:txBody>
      </p:sp>
    </p:spTree>
    <p:extLst>
      <p:ext uri="{BB962C8B-B14F-4D97-AF65-F5344CB8AC3E}">
        <p14:creationId xmlns:p14="http://schemas.microsoft.com/office/powerpoint/2010/main" val="257539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with L2 regularization</a:t>
            </a:r>
          </a:p>
          <a:p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5CBDB16-5697-CB4C-B28A-DC8C2722D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81" y="2624142"/>
            <a:ext cx="6098772" cy="42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6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07A105-33BF-D84B-9454-D0457244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34559"/>
            <a:ext cx="5172058" cy="388973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44F85A1-5080-3544-8BAA-CFEA94E1B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576" y="2634559"/>
            <a:ext cx="5427090" cy="40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B3E32B2-E753-AD44-A688-47B27E3D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54" y="2755327"/>
            <a:ext cx="5311167" cy="388077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AE71B61-0AEA-184E-86D5-205C46FF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46" y="2800524"/>
            <a:ext cx="5490552" cy="235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A0F85DF-E372-834C-8070-FCE6B391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58" y="2696490"/>
            <a:ext cx="4838397" cy="37200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1E2DEE7-43BF-CF47-893C-F47FC6D5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6490"/>
            <a:ext cx="4838397" cy="37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Highest test accuracy: Logistic regression with L1 regularization and polynomial feature transformation</a:t>
            </a:r>
          </a:p>
          <a:p>
            <a:r>
              <a:rPr lang="en-US" dirty="0"/>
              <a:t>Lowest test accuracy on average: neural networks with </a:t>
            </a:r>
            <a:r>
              <a:rPr lang="en-US" dirty="0" err="1"/>
              <a:t>MinMaxScaler</a:t>
            </a:r>
            <a:r>
              <a:rPr lang="en-US" dirty="0"/>
              <a:t> feature transformation</a:t>
            </a:r>
          </a:p>
          <a:p>
            <a:r>
              <a:rPr lang="en-US" dirty="0"/>
              <a:t>Neural networks with polynomial feature transformations yielded decent test accuracy</a:t>
            </a:r>
          </a:p>
          <a:p>
            <a:r>
              <a:rPr lang="en-US" dirty="0" err="1"/>
              <a:t>MinMaxScaler</a:t>
            </a:r>
            <a:r>
              <a:rPr lang="en-US" dirty="0"/>
              <a:t> feature transformation yielded decent accuracy on logistic regression models</a:t>
            </a:r>
          </a:p>
          <a:p>
            <a:r>
              <a:rPr lang="en-US" dirty="0"/>
              <a:t>Same type of feature transformation can deliver vastly different performance on different types of models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6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4FF5-1FF1-5A40-8C40-2B2BA0D2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FE5F3-F0E9-6A4A-8F8A-CDCA58B9D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8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E1CE-A2E0-D64F-B3FD-3B97F86B2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1522-84E4-2E48-A030-89E60D442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 err="1"/>
              <a:t>Kaggle.com</a:t>
            </a:r>
            <a:endParaRPr lang="en-US" dirty="0"/>
          </a:p>
          <a:p>
            <a:r>
              <a:rPr lang="en-US" dirty="0"/>
              <a:t>Contains 48895 Airbnb listings located in New York City</a:t>
            </a:r>
          </a:p>
          <a:p>
            <a:r>
              <a:rPr lang="en-US" dirty="0"/>
              <a:t>Features include:</a:t>
            </a:r>
          </a:p>
          <a:p>
            <a:pPr lvl="1"/>
            <a:r>
              <a:rPr lang="en-US" dirty="0"/>
              <a:t>Neighborhood group (Manhattan, Brooklyn, etc.)</a:t>
            </a:r>
          </a:p>
          <a:p>
            <a:pPr lvl="1"/>
            <a:r>
              <a:rPr lang="en-US" dirty="0"/>
              <a:t>Latitude &amp; longitude of accommodation</a:t>
            </a:r>
          </a:p>
          <a:p>
            <a:pPr lvl="1"/>
            <a:r>
              <a:rPr lang="en-US" dirty="0"/>
              <a:t>Minimum number of nights required for a booking</a:t>
            </a:r>
          </a:p>
          <a:p>
            <a:pPr lvl="1"/>
            <a:r>
              <a:rPr lang="en-US" dirty="0"/>
              <a:t>Total number of reviews received by the host</a:t>
            </a:r>
          </a:p>
          <a:p>
            <a:pPr lvl="1"/>
            <a:r>
              <a:rPr lang="en-US" dirty="0"/>
              <a:t>Price</a:t>
            </a:r>
          </a:p>
          <a:p>
            <a:r>
              <a:rPr lang="en-US" dirty="0"/>
              <a:t>Goal: train models to predict the price of an Airbnb listing</a:t>
            </a:r>
          </a:p>
        </p:txBody>
      </p:sp>
    </p:spTree>
    <p:extLst>
      <p:ext uri="{BB962C8B-B14F-4D97-AF65-F5344CB8AC3E}">
        <p14:creationId xmlns:p14="http://schemas.microsoft.com/office/powerpoint/2010/main" val="23216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0D24-4346-E349-B6CD-0443BB8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3073-FAC9-0D4B-8AC2-81FF2F9E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longitude vs. latitude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6A433B5-B59B-7C4C-A90C-19EC55C32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2578226"/>
            <a:ext cx="7193920" cy="424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7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0D24-4346-E349-B6CD-0443BB8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3073-FAC9-0D4B-8AC2-81FF2F9E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longitude vs. latitude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821180B-FA51-664B-A5B7-63517600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01" y="2685750"/>
            <a:ext cx="6742532" cy="40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0D24-4346-E349-B6CD-0443BB8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3073-FAC9-0D4B-8AC2-81FF2F9E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minimum number of nights vs. number of reviews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85C6B3D2-6253-FA46-8E65-C5BA6E330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128" y="2579971"/>
            <a:ext cx="5281137" cy="419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99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0D24-4346-E349-B6CD-0443BB8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3073-FAC9-0D4B-8AC2-81FF2F9E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number of reviews per month vs. price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AB11CCE-0164-B841-9950-FDF9FE24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93" y="2630198"/>
            <a:ext cx="7343391" cy="414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40D24-4346-E349-B6CD-0443BB81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A3073-FAC9-0D4B-8AC2-81FF2F9EF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of room type vs. price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AEE33BC-000D-1F42-93AF-3F75353E7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46" y="2562130"/>
            <a:ext cx="5264099" cy="41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9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Eight price ranges were specified</a:t>
            </a:r>
          </a:p>
          <a:p>
            <a:r>
              <a:rPr lang="en-US" dirty="0"/>
              <a:t>Prices were converted to integers from 0 to 7 in accordance</a:t>
            </a:r>
          </a:p>
          <a:p>
            <a:r>
              <a:rPr lang="en-US" dirty="0"/>
              <a:t>Label 0: $0-$199.99</a:t>
            </a:r>
          </a:p>
          <a:p>
            <a:r>
              <a:rPr lang="en-US" dirty="0"/>
              <a:t>Label 1: $200-$499.99</a:t>
            </a:r>
          </a:p>
          <a:p>
            <a:r>
              <a:rPr lang="en-US" dirty="0"/>
              <a:t>Label 2: $500-$999.99</a:t>
            </a:r>
          </a:p>
          <a:p>
            <a:r>
              <a:rPr lang="en-US" dirty="0"/>
              <a:t>Label 3: $1000-$1499.99</a:t>
            </a:r>
          </a:p>
          <a:p>
            <a:r>
              <a:rPr lang="en-US" dirty="0"/>
              <a:t>Label 4: $1500-$1999.99</a:t>
            </a:r>
          </a:p>
          <a:p>
            <a:r>
              <a:rPr lang="en-US" dirty="0"/>
              <a:t>Label 5: $2000-$2999.99</a:t>
            </a:r>
          </a:p>
          <a:p>
            <a:r>
              <a:rPr lang="en-US" dirty="0"/>
              <a:t>Label 6: $3000-$3999.99</a:t>
            </a:r>
          </a:p>
          <a:p>
            <a:r>
              <a:rPr lang="en-US" dirty="0"/>
              <a:t>Label 7: $4000 and above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68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2EA6-D2CF-E94C-B7B1-F320D9A75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7815A-1AEA-8B42-A6EA-4E1BF624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 with L1 regularization</a:t>
            </a:r>
          </a:p>
          <a:p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738A350-9333-C04A-85BA-92CBC064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58" y="2651366"/>
            <a:ext cx="5834199" cy="420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788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</TotalTime>
  <Words>292</Words>
  <Application>Microsoft Macintosh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Predicting Prices of Airbnb Listings</vt:lpstr>
      <vt:lpstr>Dataset</vt:lpstr>
      <vt:lpstr>Unsupervised Analysis</vt:lpstr>
      <vt:lpstr>Unsupervised Analysis</vt:lpstr>
      <vt:lpstr>Unsupervised Analysis</vt:lpstr>
      <vt:lpstr>Unsupervised Analysis</vt:lpstr>
      <vt:lpstr>Unsupervised Analysis</vt:lpstr>
      <vt:lpstr>Supervised Analysis</vt:lpstr>
      <vt:lpstr>Supervised Analysis</vt:lpstr>
      <vt:lpstr>Supervised Analysis</vt:lpstr>
      <vt:lpstr>Tables of Results</vt:lpstr>
      <vt:lpstr>Tables of Results</vt:lpstr>
      <vt:lpstr>Tables of Results</vt:lpstr>
      <vt:lpstr>Conclusion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Prices of Airbnb Listings</dc:title>
  <dc:creator>Qilei Cai</dc:creator>
  <cp:lastModifiedBy>Qilei Cai</cp:lastModifiedBy>
  <cp:revision>16</cp:revision>
  <dcterms:created xsi:type="dcterms:W3CDTF">2020-12-01T08:19:24Z</dcterms:created>
  <dcterms:modified xsi:type="dcterms:W3CDTF">2020-12-01T08:46:31Z</dcterms:modified>
</cp:coreProperties>
</file>